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8" r:id="rId4"/>
    <p:sldId id="263" r:id="rId5"/>
    <p:sldId id="264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90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435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06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38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48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708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56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564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116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185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914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A743B-6F7B-489C-A531-2C7ED820C793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699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78" y="1673"/>
            <a:ext cx="12194978" cy="685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95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20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7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8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78" y="1673"/>
            <a:ext cx="12194978" cy="685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0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78" y="1673"/>
            <a:ext cx="12194978" cy="685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4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4977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7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2016-09-15T11:43:26Z</dcterms:created>
  <dcterms:modified xsi:type="dcterms:W3CDTF">2016-09-16T11:43:28Z</dcterms:modified>
</cp:coreProperties>
</file>